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64" r:id="rId3"/>
    <p:sldId id="265" r:id="rId4"/>
    <p:sldId id="261" r:id="rId5"/>
    <p:sldId id="262" r:id="rId6"/>
    <p:sldId id="263" r:id="rId7"/>
    <p:sldId id="266" r:id="rId8"/>
  </p:sldIdLst>
  <p:sldSz cx="9829800" cy="13716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1700"/>
    <a:srgbClr val="BC5E00"/>
    <a:srgbClr val="FFD941"/>
    <a:srgbClr val="F739AA"/>
    <a:srgbClr val="F23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7" autoAdjust="0"/>
    <p:restoredTop sz="94660"/>
  </p:normalViewPr>
  <p:slideViewPr>
    <p:cSldViewPr snapToGrid="0">
      <p:cViewPr>
        <p:scale>
          <a:sx n="80" d="100"/>
          <a:sy n="80" d="100"/>
        </p:scale>
        <p:origin x="1116" y="-2658"/>
      </p:cViewPr>
      <p:guideLst>
        <p:guide orient="horz" pos="4320"/>
        <p:guide pos="3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54863" cy="548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D70C-1C2E-4AE1-BA28-E093992068F8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24100" y="1143000"/>
            <a:ext cx="2209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2D7A9-AFE9-44EA-8697-0F5C3533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48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2D7A9-AFE9-44EA-8697-0F5C353366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600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2D7A9-AFE9-44EA-8697-0F5C353366A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7235" y="2244726"/>
            <a:ext cx="8355330" cy="4775200"/>
          </a:xfrm>
        </p:spPr>
        <p:txBody>
          <a:bodyPr anchor="b"/>
          <a:lstStyle>
            <a:lvl1pPr algn="ctr">
              <a:defRPr sz="645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8725" y="7204076"/>
            <a:ext cx="7372350" cy="3311524"/>
          </a:xfrm>
        </p:spPr>
        <p:txBody>
          <a:bodyPr/>
          <a:lstStyle>
            <a:lvl1pPr marL="0" indent="0" algn="ctr">
              <a:buNone/>
              <a:defRPr sz="2580"/>
            </a:lvl1pPr>
            <a:lvl2pPr marL="491490" indent="0" algn="ctr">
              <a:buNone/>
              <a:defRPr sz="2150"/>
            </a:lvl2pPr>
            <a:lvl3pPr marL="982980" indent="0" algn="ctr">
              <a:buNone/>
              <a:defRPr sz="1935"/>
            </a:lvl3pPr>
            <a:lvl4pPr marL="1474470" indent="0" algn="ctr">
              <a:buNone/>
              <a:defRPr sz="1720"/>
            </a:lvl4pPr>
            <a:lvl5pPr marL="1965960" indent="0" algn="ctr">
              <a:buNone/>
              <a:defRPr sz="1720"/>
            </a:lvl5pPr>
            <a:lvl6pPr marL="2457450" indent="0" algn="ctr">
              <a:buNone/>
              <a:defRPr sz="1720"/>
            </a:lvl6pPr>
            <a:lvl7pPr marL="2948940" indent="0" algn="ctr">
              <a:buNone/>
              <a:defRPr sz="1720"/>
            </a:lvl7pPr>
            <a:lvl8pPr marL="3440430" indent="0" algn="ctr">
              <a:buNone/>
              <a:defRPr sz="1720"/>
            </a:lvl8pPr>
            <a:lvl9pPr marL="3931920" indent="0" algn="ctr">
              <a:buNone/>
              <a:defRPr sz="172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21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236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4451" y="730250"/>
            <a:ext cx="2119551" cy="1162367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5799" y="730250"/>
            <a:ext cx="6235779" cy="1162367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27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13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79" y="3419479"/>
            <a:ext cx="8478203" cy="5705474"/>
          </a:xfrm>
        </p:spPr>
        <p:txBody>
          <a:bodyPr anchor="b"/>
          <a:lstStyle>
            <a:lvl1pPr>
              <a:defRPr sz="645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679" y="9178929"/>
            <a:ext cx="8478203" cy="3000374"/>
          </a:xfrm>
        </p:spPr>
        <p:txBody>
          <a:bodyPr/>
          <a:lstStyle>
            <a:lvl1pPr marL="0" indent="0">
              <a:buNone/>
              <a:defRPr sz="2580">
                <a:solidFill>
                  <a:schemeClr val="tx1"/>
                </a:solidFill>
              </a:defRPr>
            </a:lvl1pPr>
            <a:lvl2pPr marL="491490" indent="0">
              <a:buNone/>
              <a:defRPr sz="2150">
                <a:solidFill>
                  <a:schemeClr val="tx1">
                    <a:tint val="75000"/>
                  </a:schemeClr>
                </a:solidFill>
              </a:defRPr>
            </a:lvl2pPr>
            <a:lvl3pPr marL="982980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3pPr>
            <a:lvl4pPr marL="147447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4pPr>
            <a:lvl5pPr marL="196596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5pPr>
            <a:lvl6pPr marL="245745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6pPr>
            <a:lvl7pPr marL="294894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7pPr>
            <a:lvl8pPr marL="344043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8pPr>
            <a:lvl9pPr marL="3931920" indent="0">
              <a:buNone/>
              <a:defRPr sz="1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59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5799" y="3651250"/>
            <a:ext cx="4177665" cy="8702676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6336" y="3651250"/>
            <a:ext cx="4177665" cy="8702676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03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730253"/>
            <a:ext cx="8478203" cy="265112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080" y="3362326"/>
            <a:ext cx="4158466" cy="1647824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080" y="5010150"/>
            <a:ext cx="4158466" cy="7369176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6337" y="3362326"/>
            <a:ext cx="4178945" cy="1647824"/>
          </a:xfrm>
        </p:spPr>
        <p:txBody>
          <a:bodyPr anchor="b"/>
          <a:lstStyle>
            <a:lvl1pPr marL="0" indent="0">
              <a:buNone/>
              <a:defRPr sz="2580" b="1"/>
            </a:lvl1pPr>
            <a:lvl2pPr marL="491490" indent="0">
              <a:buNone/>
              <a:defRPr sz="2150" b="1"/>
            </a:lvl2pPr>
            <a:lvl3pPr marL="982980" indent="0">
              <a:buNone/>
              <a:defRPr sz="1935" b="1"/>
            </a:lvl3pPr>
            <a:lvl4pPr marL="1474470" indent="0">
              <a:buNone/>
              <a:defRPr sz="1720" b="1"/>
            </a:lvl4pPr>
            <a:lvl5pPr marL="1965960" indent="0">
              <a:buNone/>
              <a:defRPr sz="1720" b="1"/>
            </a:lvl5pPr>
            <a:lvl6pPr marL="2457450" indent="0">
              <a:buNone/>
              <a:defRPr sz="1720" b="1"/>
            </a:lvl6pPr>
            <a:lvl7pPr marL="2948940" indent="0">
              <a:buNone/>
              <a:defRPr sz="1720" b="1"/>
            </a:lvl7pPr>
            <a:lvl8pPr marL="3440430" indent="0">
              <a:buNone/>
              <a:defRPr sz="1720" b="1"/>
            </a:lvl8pPr>
            <a:lvl9pPr marL="3931920" indent="0">
              <a:buNone/>
              <a:defRPr sz="172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6337" y="5010150"/>
            <a:ext cx="4178945" cy="7369176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15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838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1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914400"/>
            <a:ext cx="3170366" cy="320040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45" y="1974853"/>
            <a:ext cx="4976336" cy="9747250"/>
          </a:xfrm>
        </p:spPr>
        <p:txBody>
          <a:bodyPr/>
          <a:lstStyle>
            <a:lvl1pPr>
              <a:defRPr sz="3440"/>
            </a:lvl1pPr>
            <a:lvl2pPr>
              <a:defRPr sz="3010"/>
            </a:lvl2pPr>
            <a:lvl3pPr>
              <a:defRPr sz="2580"/>
            </a:lvl3pPr>
            <a:lvl4pPr>
              <a:defRPr sz="2150"/>
            </a:lvl4pPr>
            <a:lvl5pPr>
              <a:defRPr sz="2150"/>
            </a:lvl5pPr>
            <a:lvl6pPr>
              <a:defRPr sz="2150"/>
            </a:lvl6pPr>
            <a:lvl7pPr>
              <a:defRPr sz="2150"/>
            </a:lvl7pPr>
            <a:lvl8pPr>
              <a:defRPr sz="2150"/>
            </a:lvl8pPr>
            <a:lvl9pPr>
              <a:defRPr sz="215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4114800"/>
            <a:ext cx="3170366" cy="7623176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77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79" y="914400"/>
            <a:ext cx="3170366" cy="3200400"/>
          </a:xfrm>
        </p:spPr>
        <p:txBody>
          <a:bodyPr anchor="b"/>
          <a:lstStyle>
            <a:lvl1pPr>
              <a:defRPr sz="34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78945" y="1974853"/>
            <a:ext cx="4976336" cy="9747250"/>
          </a:xfrm>
        </p:spPr>
        <p:txBody>
          <a:bodyPr anchor="t"/>
          <a:lstStyle>
            <a:lvl1pPr marL="0" indent="0">
              <a:buNone/>
              <a:defRPr sz="3440"/>
            </a:lvl1pPr>
            <a:lvl2pPr marL="491490" indent="0">
              <a:buNone/>
              <a:defRPr sz="3010"/>
            </a:lvl2pPr>
            <a:lvl3pPr marL="982980" indent="0">
              <a:buNone/>
              <a:defRPr sz="2580"/>
            </a:lvl3pPr>
            <a:lvl4pPr marL="1474470" indent="0">
              <a:buNone/>
              <a:defRPr sz="2150"/>
            </a:lvl4pPr>
            <a:lvl5pPr marL="1965960" indent="0">
              <a:buNone/>
              <a:defRPr sz="2150"/>
            </a:lvl5pPr>
            <a:lvl6pPr marL="2457450" indent="0">
              <a:buNone/>
              <a:defRPr sz="2150"/>
            </a:lvl6pPr>
            <a:lvl7pPr marL="2948940" indent="0">
              <a:buNone/>
              <a:defRPr sz="2150"/>
            </a:lvl7pPr>
            <a:lvl8pPr marL="3440430" indent="0">
              <a:buNone/>
              <a:defRPr sz="2150"/>
            </a:lvl8pPr>
            <a:lvl9pPr marL="3931920" indent="0">
              <a:buNone/>
              <a:defRPr sz="215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079" y="4114800"/>
            <a:ext cx="3170366" cy="7623176"/>
          </a:xfrm>
        </p:spPr>
        <p:txBody>
          <a:bodyPr/>
          <a:lstStyle>
            <a:lvl1pPr marL="0" indent="0">
              <a:buNone/>
              <a:defRPr sz="1720"/>
            </a:lvl1pPr>
            <a:lvl2pPr marL="491490" indent="0">
              <a:buNone/>
              <a:defRPr sz="1505"/>
            </a:lvl2pPr>
            <a:lvl3pPr marL="982980" indent="0">
              <a:buNone/>
              <a:defRPr sz="1290"/>
            </a:lvl3pPr>
            <a:lvl4pPr marL="1474470" indent="0">
              <a:buNone/>
              <a:defRPr sz="1075"/>
            </a:lvl4pPr>
            <a:lvl5pPr marL="1965960" indent="0">
              <a:buNone/>
              <a:defRPr sz="1075"/>
            </a:lvl5pPr>
            <a:lvl6pPr marL="2457450" indent="0">
              <a:buNone/>
              <a:defRPr sz="1075"/>
            </a:lvl6pPr>
            <a:lvl7pPr marL="2948940" indent="0">
              <a:buNone/>
              <a:defRPr sz="1075"/>
            </a:lvl7pPr>
            <a:lvl8pPr marL="3440430" indent="0">
              <a:buNone/>
              <a:defRPr sz="1075"/>
            </a:lvl8pPr>
            <a:lvl9pPr marL="3931920" indent="0">
              <a:buNone/>
              <a:defRPr sz="1075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04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3000" r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5799" y="730253"/>
            <a:ext cx="847820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99" y="3651250"/>
            <a:ext cx="847820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5799" y="12712703"/>
            <a:ext cx="221170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F4656-C792-49AC-BC13-21F318A1A0D9}" type="datetimeFigureOut">
              <a:rPr lang="zh-CN" altLang="en-US" smtClean="0"/>
              <a:t>2016/12/6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6121" y="12712703"/>
            <a:ext cx="331755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2296" y="12712703"/>
            <a:ext cx="221170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619C-1D01-4D81-B463-A01A167978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4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82980" rtl="0" eaLnBrk="1" latinLnBrk="0" hangingPunct="1">
        <a:lnSpc>
          <a:spcPct val="90000"/>
        </a:lnSpc>
        <a:spcBef>
          <a:spcPct val="0"/>
        </a:spcBef>
        <a:buNone/>
        <a:defRPr sz="47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5745" indent="-245745" algn="l" defTabSz="982980" rtl="0" eaLnBrk="1" latinLnBrk="0" hangingPunct="1">
        <a:lnSpc>
          <a:spcPct val="90000"/>
        </a:lnSpc>
        <a:spcBef>
          <a:spcPts val="1075"/>
        </a:spcBef>
        <a:buFont typeface="Arial" panose="020B0604020202020204" pitchFamily="34" charset="0"/>
        <a:buChar char="•"/>
        <a:defRPr sz="3010" kern="1200">
          <a:solidFill>
            <a:schemeClr val="tx1"/>
          </a:solidFill>
          <a:latin typeface="+mn-lt"/>
          <a:ea typeface="+mn-ea"/>
          <a:cs typeface="+mn-cs"/>
        </a:defRPr>
      </a:lvl1pPr>
      <a:lvl2pPr marL="73723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2580" kern="1200">
          <a:solidFill>
            <a:schemeClr val="tx1"/>
          </a:solidFill>
          <a:latin typeface="+mn-lt"/>
          <a:ea typeface="+mn-ea"/>
          <a:cs typeface="+mn-cs"/>
        </a:defRPr>
      </a:lvl2pPr>
      <a:lvl3pPr marL="122872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3pPr>
      <a:lvl4pPr marL="172021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221170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70319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319468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68617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4177665" indent="-245745" algn="l" defTabSz="982980" rtl="0" eaLnBrk="1" latinLnBrk="0" hangingPunct="1">
        <a:lnSpc>
          <a:spcPct val="90000"/>
        </a:lnSpc>
        <a:spcBef>
          <a:spcPts val="538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1pPr>
      <a:lvl2pPr marL="49149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2pPr>
      <a:lvl3pPr marL="98298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3pPr>
      <a:lvl4pPr marL="147447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4pPr>
      <a:lvl5pPr marL="196596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5pPr>
      <a:lvl6pPr marL="245745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6pPr>
      <a:lvl7pPr marL="294894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7pPr>
      <a:lvl8pPr marL="344043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8pPr>
      <a:lvl9pPr marL="3931920" algn="l" defTabSz="982980" rtl="0" eaLnBrk="1" latinLnBrk="0" hangingPunct="1">
        <a:defRPr sz="19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jpe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3.png"/><Relationship Id="rId10" Type="http://schemas.openxmlformats.org/officeDocument/2006/relationships/image" Target="../media/image30.png"/><Relationship Id="rId4" Type="http://schemas.openxmlformats.org/officeDocument/2006/relationships/image" Target="../media/image26.jpe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3" y="156410"/>
            <a:ext cx="8652810" cy="6489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" r="2502" b="26782"/>
          <a:stretch/>
        </p:blipFill>
        <p:spPr>
          <a:xfrm>
            <a:off x="-27481" y="520084"/>
            <a:ext cx="9855778" cy="4872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5567" y="5392470"/>
            <a:ext cx="9829800" cy="7878362"/>
          </a:xfrm>
          <a:prstGeom prst="rect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/>
          </a:p>
        </p:txBody>
      </p:sp>
      <p:sp>
        <p:nvSpPr>
          <p:cNvPr id="14" name="Rectangle 13"/>
          <p:cNvSpPr/>
          <p:nvPr/>
        </p:nvSpPr>
        <p:spPr>
          <a:xfrm>
            <a:off x="891586" y="2303690"/>
            <a:ext cx="3874267" cy="1413913"/>
          </a:xfrm>
          <a:prstGeom prst="rect">
            <a:avLst/>
          </a:prstGeom>
          <a:noFill/>
        </p:spPr>
        <p:txBody>
          <a:bodyPr wrap="none" lIns="73724" tIns="36862" rIns="73724" bIns="36862">
            <a:spAutoFit/>
          </a:bodyPr>
          <a:lstStyle/>
          <a:p>
            <a:pPr algn="ctr"/>
            <a:r>
              <a:rPr lang="en-US" altLang="zh-CN" sz="4352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Happiness is</a:t>
            </a:r>
          </a:p>
          <a:p>
            <a:pPr algn="ctr"/>
            <a:r>
              <a:rPr lang="en-US" altLang="zh-CN" sz="4352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Donut-shaped!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6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20658" y="6067266"/>
            <a:ext cx="7856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Donut </a:t>
            </a:r>
            <a:r>
              <a:rPr lang="en-US" altLang="zh-CN" dirty="0">
                <a:solidFill>
                  <a:schemeClr val="bg1"/>
                </a:solidFill>
              </a:rPr>
              <a:t>Delights has been serving C-U with the highest quality donuts and coffees since 1971. Nestled in downtown Urbana, Donut Delights has become a haven for “</a:t>
            </a:r>
            <a:r>
              <a:rPr lang="en-US" altLang="zh-CN" dirty="0" err="1">
                <a:solidFill>
                  <a:schemeClr val="bg1"/>
                </a:solidFill>
              </a:rPr>
              <a:t>Gotta</a:t>
            </a:r>
            <a:r>
              <a:rPr lang="en-US" altLang="zh-CN" dirty="0">
                <a:solidFill>
                  <a:schemeClr val="bg1"/>
                </a:solidFill>
              </a:rPr>
              <a:t> have it” breakfast treats. Our donuts are baked fresh twice daily and our coffee’s brewed every fifteen minutes. If you have never been to C-U’s hidden gem then you are missing out. 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128" y="5582534"/>
            <a:ext cx="651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</a:rPr>
              <a:t>The finest in breakfast treats and coffees since 1971</a:t>
            </a:r>
            <a:endParaRPr lang="zh-CN" altLang="zh-CN" sz="22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2" y="11146338"/>
            <a:ext cx="2953148" cy="196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Chevron 22"/>
          <p:cNvSpPr/>
          <p:nvPr/>
        </p:nvSpPr>
        <p:spPr>
          <a:xfrm>
            <a:off x="9167865" y="4511843"/>
            <a:ext cx="262020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flipH="1">
            <a:off x="405929" y="4511843"/>
            <a:ext cx="279787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21909" r="18563" b="23195"/>
          <a:stretch/>
        </p:blipFill>
        <p:spPr>
          <a:xfrm>
            <a:off x="3378117" y="11170178"/>
            <a:ext cx="2966559" cy="1939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-122" r="10936" b="18086"/>
          <a:stretch/>
        </p:blipFill>
        <p:spPr>
          <a:xfrm>
            <a:off x="6641914" y="11146338"/>
            <a:ext cx="2966559" cy="1948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4" b="18047"/>
          <a:stretch/>
        </p:blipFill>
        <p:spPr>
          <a:xfrm>
            <a:off x="-7025" y="8133652"/>
            <a:ext cx="9857281" cy="2837188"/>
          </a:xfrm>
          <a:prstGeom prst="rect">
            <a:avLst/>
          </a:prstGeom>
        </p:spPr>
      </p:pic>
      <p:sp>
        <p:nvSpPr>
          <p:cNvPr id="22" name="Snip Diagonal Corner Rectangle 21"/>
          <p:cNvSpPr/>
          <p:nvPr/>
        </p:nvSpPr>
        <p:spPr>
          <a:xfrm>
            <a:off x="285316" y="8415262"/>
            <a:ext cx="9230183" cy="2273968"/>
          </a:xfrm>
          <a:prstGeom prst="snip2DiagRect">
            <a:avLst>
              <a:gd name="adj1" fmla="val 21164"/>
              <a:gd name="adj2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85316" y="9296415"/>
            <a:ext cx="9230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Gotta</a:t>
            </a:r>
            <a:r>
              <a:rPr lang="en-US" altLang="zh-CN" sz="6000" dirty="0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have it!</a:t>
            </a:r>
            <a:endParaRPr lang="zh-CN" altLang="en-US" sz="6000" dirty="0">
              <a:solidFill>
                <a:srgbClr val="BC5E00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95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b="21413"/>
          <a:stretch/>
        </p:blipFill>
        <p:spPr>
          <a:xfrm>
            <a:off x="-3417" y="922896"/>
            <a:ext cx="9829800" cy="4622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5567" y="5392470"/>
            <a:ext cx="9829800" cy="7878362"/>
          </a:xfrm>
          <a:prstGeom prst="rect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/>
          </a:p>
        </p:txBody>
      </p:sp>
      <p:sp>
        <p:nvSpPr>
          <p:cNvPr id="14" name="Rectangle 13"/>
          <p:cNvSpPr/>
          <p:nvPr/>
        </p:nvSpPr>
        <p:spPr>
          <a:xfrm>
            <a:off x="264695" y="1724494"/>
            <a:ext cx="5257800" cy="1413913"/>
          </a:xfrm>
          <a:prstGeom prst="rect">
            <a:avLst/>
          </a:prstGeom>
          <a:noFill/>
        </p:spPr>
        <p:txBody>
          <a:bodyPr wrap="square" lIns="73724" tIns="36862" rIns="73724" bIns="36862">
            <a:spAutoFit/>
          </a:bodyPr>
          <a:lstStyle/>
          <a:p>
            <a:pPr algn="ctr"/>
            <a:r>
              <a:rPr lang="en-US" altLang="zh-CN" sz="4352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Right Coffee at </a:t>
            </a:r>
          </a:p>
          <a:p>
            <a:pPr algn="ctr"/>
            <a:r>
              <a:rPr lang="en-US" altLang="zh-CN" sz="4352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the Right Time!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6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9167865" y="4511843"/>
            <a:ext cx="262020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flipH="1">
            <a:off x="405929" y="4511843"/>
            <a:ext cx="279787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2" y="11146338"/>
            <a:ext cx="2953148" cy="196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-122" r="10936" b="18086"/>
          <a:stretch/>
        </p:blipFill>
        <p:spPr>
          <a:xfrm>
            <a:off x="3378118" y="11146338"/>
            <a:ext cx="2966559" cy="1948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4" b="18047"/>
          <a:stretch/>
        </p:blipFill>
        <p:spPr>
          <a:xfrm>
            <a:off x="-7025" y="8133652"/>
            <a:ext cx="9857281" cy="28371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21909" r="18563" b="23195"/>
          <a:stretch/>
        </p:blipFill>
        <p:spPr>
          <a:xfrm>
            <a:off x="6644845" y="11151107"/>
            <a:ext cx="2966559" cy="1939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Snip Diagonal Corner Rectangle 27"/>
          <p:cNvSpPr/>
          <p:nvPr/>
        </p:nvSpPr>
        <p:spPr>
          <a:xfrm>
            <a:off x="285316" y="8415262"/>
            <a:ext cx="9230183" cy="2273968"/>
          </a:xfrm>
          <a:prstGeom prst="snip2DiagRect">
            <a:avLst>
              <a:gd name="adj1" fmla="val 21164"/>
              <a:gd name="adj2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85316" y="9296415"/>
            <a:ext cx="9230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Gotta</a:t>
            </a:r>
            <a:r>
              <a:rPr lang="en-US" altLang="zh-CN" sz="6000" dirty="0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have it!</a:t>
            </a:r>
            <a:endParaRPr lang="zh-CN" altLang="en-US" sz="6000" dirty="0">
              <a:solidFill>
                <a:srgbClr val="BC5E00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0658" y="6067266"/>
            <a:ext cx="7856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Donut </a:t>
            </a:r>
            <a:r>
              <a:rPr lang="en-US" altLang="zh-CN" dirty="0">
                <a:solidFill>
                  <a:schemeClr val="bg1"/>
                </a:solidFill>
              </a:rPr>
              <a:t>Delights has been serving C-U with the highest quality donuts and coffees since 1971. Nestled in downtown Urbana, Donut Delights has become a haven for “</a:t>
            </a:r>
            <a:r>
              <a:rPr lang="en-US" altLang="zh-CN" dirty="0" err="1">
                <a:solidFill>
                  <a:schemeClr val="bg1"/>
                </a:solidFill>
              </a:rPr>
              <a:t>Gotta</a:t>
            </a:r>
            <a:r>
              <a:rPr lang="en-US" altLang="zh-CN" dirty="0">
                <a:solidFill>
                  <a:schemeClr val="bg1"/>
                </a:solidFill>
              </a:rPr>
              <a:t> have it” breakfast treats. Our donuts are baked fresh twice daily and our coffee’s brewed every fifteen minutes. If you have never been to C-U’s hidden gem then you are missing out. 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91128" y="5582534"/>
            <a:ext cx="651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</a:rPr>
              <a:t>The finest in breakfast treats and coffees since 1971</a:t>
            </a:r>
            <a:endParaRPr lang="zh-CN" altLang="zh-CN" sz="22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2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1" b="25096"/>
          <a:stretch/>
        </p:blipFill>
        <p:spPr>
          <a:xfrm>
            <a:off x="-25567" y="1014684"/>
            <a:ext cx="9829800" cy="4348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5567" y="5392470"/>
            <a:ext cx="9829800" cy="7878362"/>
          </a:xfrm>
          <a:prstGeom prst="rect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/>
          </a:p>
        </p:txBody>
      </p:sp>
      <p:sp>
        <p:nvSpPr>
          <p:cNvPr id="14" name="Rectangle 13"/>
          <p:cNvSpPr/>
          <p:nvPr/>
        </p:nvSpPr>
        <p:spPr>
          <a:xfrm>
            <a:off x="0" y="4231430"/>
            <a:ext cx="5920575" cy="744179"/>
          </a:xfrm>
          <a:prstGeom prst="rect">
            <a:avLst/>
          </a:prstGeom>
          <a:noFill/>
        </p:spPr>
        <p:txBody>
          <a:bodyPr wrap="square" lIns="73724" tIns="36862" rIns="73724" bIns="36862">
            <a:spAutoFit/>
          </a:bodyPr>
          <a:lstStyle/>
          <a:p>
            <a:pPr algn="ctr"/>
            <a:r>
              <a:rPr lang="en-US" altLang="zh-CN" sz="4352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Gotta</a:t>
            </a:r>
            <a:r>
              <a:rPr lang="en-US" altLang="zh-CN" sz="4352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5E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</a:rPr>
              <a:t> have it!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6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23" name="Chevron 22"/>
          <p:cNvSpPr/>
          <p:nvPr/>
        </p:nvSpPr>
        <p:spPr>
          <a:xfrm>
            <a:off x="9167865" y="4511843"/>
            <a:ext cx="262020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 flipH="1">
            <a:off x="405929" y="4511843"/>
            <a:ext cx="279787" cy="276984"/>
          </a:xfrm>
          <a:prstGeom prst="chevron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2" y="11146338"/>
            <a:ext cx="2953148" cy="1963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" t="-122" r="10936" b="18086"/>
          <a:stretch/>
        </p:blipFill>
        <p:spPr>
          <a:xfrm>
            <a:off x="3378118" y="11146338"/>
            <a:ext cx="2966559" cy="1948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4" b="18047"/>
          <a:stretch/>
        </p:blipFill>
        <p:spPr>
          <a:xfrm>
            <a:off x="-7025" y="8133652"/>
            <a:ext cx="9857281" cy="28371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21909" r="18563" b="23195"/>
          <a:stretch/>
        </p:blipFill>
        <p:spPr>
          <a:xfrm>
            <a:off x="6644845" y="11151107"/>
            <a:ext cx="2966559" cy="19394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Snip Diagonal Corner Rectangle 27"/>
          <p:cNvSpPr/>
          <p:nvPr/>
        </p:nvSpPr>
        <p:spPr>
          <a:xfrm>
            <a:off x="285316" y="8415262"/>
            <a:ext cx="9230183" cy="2273968"/>
          </a:xfrm>
          <a:prstGeom prst="snip2DiagRect">
            <a:avLst>
              <a:gd name="adj1" fmla="val 21164"/>
              <a:gd name="adj2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85316" y="9296415"/>
            <a:ext cx="9230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Gotta</a:t>
            </a:r>
            <a:r>
              <a:rPr lang="en-US" altLang="zh-CN" sz="6000" dirty="0" smtClean="0">
                <a:solidFill>
                  <a:srgbClr val="BC5E00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have it!</a:t>
            </a:r>
            <a:endParaRPr lang="zh-CN" altLang="en-US" sz="6000" dirty="0">
              <a:solidFill>
                <a:srgbClr val="BC5E00"/>
              </a:solidFill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0658" y="6067266"/>
            <a:ext cx="7856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Donut </a:t>
            </a:r>
            <a:r>
              <a:rPr lang="en-US" altLang="zh-CN" dirty="0">
                <a:solidFill>
                  <a:schemeClr val="bg1"/>
                </a:solidFill>
              </a:rPr>
              <a:t>Delights has been serving C-U with the highest quality donuts and coffees since 1971. Nestled in downtown Urbana, Donut Delights has become a haven for “</a:t>
            </a:r>
            <a:r>
              <a:rPr lang="en-US" altLang="zh-CN" dirty="0" err="1">
                <a:solidFill>
                  <a:schemeClr val="bg1"/>
                </a:solidFill>
              </a:rPr>
              <a:t>Gotta</a:t>
            </a:r>
            <a:r>
              <a:rPr lang="en-US" altLang="zh-CN" dirty="0">
                <a:solidFill>
                  <a:schemeClr val="bg1"/>
                </a:solidFill>
              </a:rPr>
              <a:t> have it” breakfast treats. Our donuts are baked fresh twice daily and our coffee’s brewed every fifteen minutes. If you have never been to C-U’s hidden gem then you are missing out. 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128" y="5582534"/>
            <a:ext cx="651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dirty="0">
                <a:solidFill>
                  <a:schemeClr val="bg1"/>
                </a:solidFill>
              </a:rPr>
              <a:t>The finest in breakfast treats and coffees since 1971</a:t>
            </a:r>
            <a:endParaRPr lang="zh-CN" altLang="zh-CN" sz="2200" dirty="0">
              <a:solidFill>
                <a:schemeClr val="bg1"/>
              </a:solidFill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73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10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797980" y="980461"/>
            <a:ext cx="4033968" cy="4918218"/>
          </a:xfrm>
          <a:prstGeom prst="rect">
            <a:avLst/>
          </a:prstGeom>
          <a:solidFill>
            <a:srgbClr val="2E17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 dirty="0"/>
          </a:p>
        </p:txBody>
      </p:sp>
      <p:sp>
        <p:nvSpPr>
          <p:cNvPr id="27" name="TextBox 26"/>
          <p:cNvSpPr txBox="1"/>
          <p:nvPr/>
        </p:nvSpPr>
        <p:spPr>
          <a:xfrm>
            <a:off x="6195366" y="1720855"/>
            <a:ext cx="35521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 smtClean="0">
                <a:solidFill>
                  <a:schemeClr val="bg1"/>
                </a:solidFill>
              </a:rPr>
              <a:t>    In 1971, </a:t>
            </a:r>
            <a:r>
              <a:rPr lang="en-US" altLang="zh-CN" sz="1500" dirty="0">
                <a:solidFill>
                  <a:schemeClr val="bg1"/>
                </a:solidFill>
              </a:rPr>
              <a:t>an immigrant </a:t>
            </a:r>
            <a:r>
              <a:rPr lang="en-US" altLang="zh-CN" sz="1500" dirty="0" smtClean="0">
                <a:solidFill>
                  <a:schemeClr val="bg1"/>
                </a:solidFill>
              </a:rPr>
              <a:t>baker</a:t>
            </a:r>
            <a:r>
              <a:rPr lang="en-US" altLang="zh-CN" sz="1500" dirty="0">
                <a:solidFill>
                  <a:schemeClr val="bg1"/>
                </a:solidFill>
              </a:rPr>
              <a:t> </a:t>
            </a:r>
            <a:r>
              <a:rPr lang="en-US" altLang="zh-CN" sz="1500" dirty="0" smtClean="0">
                <a:solidFill>
                  <a:schemeClr val="bg1"/>
                </a:solidFill>
              </a:rPr>
              <a:t>named Melvin </a:t>
            </a:r>
            <a:r>
              <a:rPr lang="en-US" altLang="zh-CN" sz="1500" dirty="0" err="1">
                <a:solidFill>
                  <a:schemeClr val="bg1"/>
                </a:solidFill>
              </a:rPr>
              <a:t>Furballski</a:t>
            </a:r>
            <a:r>
              <a:rPr lang="en-US" altLang="zh-CN" sz="1500" dirty="0" smtClean="0">
                <a:solidFill>
                  <a:schemeClr val="bg1"/>
                </a:solidFill>
              </a:rPr>
              <a:t> </a:t>
            </a:r>
            <a:r>
              <a:rPr lang="en-US" altLang="zh-CN" sz="1500" dirty="0">
                <a:solidFill>
                  <a:schemeClr val="bg1"/>
                </a:solidFill>
              </a:rPr>
              <a:t>from the far east coast of </a:t>
            </a:r>
            <a:r>
              <a:rPr lang="en-US" altLang="zh-CN" sz="1500" dirty="0" smtClean="0">
                <a:solidFill>
                  <a:schemeClr val="bg1"/>
                </a:solidFill>
              </a:rPr>
              <a:t>Poland landed </a:t>
            </a:r>
            <a:r>
              <a:rPr lang="en-US" altLang="zh-CN" sz="1500" dirty="0">
                <a:solidFill>
                  <a:schemeClr val="bg1"/>
                </a:solidFill>
              </a:rPr>
              <a:t>in New York City and by chance he found an open seat on a bus heading west. </a:t>
            </a:r>
            <a:endParaRPr lang="en-US" altLang="zh-CN" sz="1500" dirty="0" smtClean="0">
              <a:solidFill>
                <a:schemeClr val="bg1"/>
              </a:solidFill>
            </a:endParaRPr>
          </a:p>
          <a:p>
            <a:r>
              <a:rPr lang="en-US" altLang="zh-CN" sz="1500" dirty="0">
                <a:solidFill>
                  <a:schemeClr val="bg1"/>
                </a:solidFill>
              </a:rPr>
              <a:t> </a:t>
            </a:r>
            <a:r>
              <a:rPr lang="en-US" altLang="zh-CN" sz="1500" dirty="0" smtClean="0">
                <a:solidFill>
                  <a:schemeClr val="bg1"/>
                </a:solidFill>
              </a:rPr>
              <a:t>   When </a:t>
            </a:r>
            <a:r>
              <a:rPr lang="en-US" altLang="zh-CN" sz="1500" dirty="0">
                <a:solidFill>
                  <a:schemeClr val="bg1"/>
                </a:solidFill>
              </a:rPr>
              <a:t>an unexpected mechanical failure forced a three day delay in Champaign, Illinois, </a:t>
            </a:r>
            <a:r>
              <a:rPr lang="en-US" altLang="zh-CN" sz="1500" dirty="0" err="1">
                <a:solidFill>
                  <a:schemeClr val="bg1"/>
                </a:solidFill>
              </a:rPr>
              <a:t>Furballski</a:t>
            </a:r>
            <a:r>
              <a:rPr lang="en-US" altLang="zh-CN" sz="1500" dirty="0">
                <a:solidFill>
                  <a:schemeClr val="bg1"/>
                </a:solidFill>
              </a:rPr>
              <a:t> saw the need for a donut </a:t>
            </a:r>
            <a:r>
              <a:rPr lang="en-US" altLang="zh-CN" sz="1500" dirty="0" smtClean="0">
                <a:solidFill>
                  <a:schemeClr val="bg1"/>
                </a:solidFill>
              </a:rPr>
              <a:t>shop and </a:t>
            </a:r>
            <a:r>
              <a:rPr lang="en-US" altLang="zh-CN" sz="1500" dirty="0">
                <a:solidFill>
                  <a:schemeClr val="bg1"/>
                </a:solidFill>
              </a:rPr>
              <a:t>decided to </a:t>
            </a:r>
            <a:r>
              <a:rPr lang="en-US" altLang="zh-CN" sz="1500" dirty="0" smtClean="0">
                <a:solidFill>
                  <a:schemeClr val="bg1"/>
                </a:solidFill>
              </a:rPr>
              <a:t>stay. Here with </a:t>
            </a:r>
            <a:r>
              <a:rPr lang="en-US" altLang="zh-CN" sz="1500" dirty="0">
                <a:solidFill>
                  <a:schemeClr val="bg1"/>
                </a:solidFill>
              </a:rPr>
              <a:t>only one hundred dollars </a:t>
            </a:r>
            <a:r>
              <a:rPr lang="en-US" altLang="zh-CN" sz="1500" dirty="0" smtClean="0">
                <a:solidFill>
                  <a:schemeClr val="bg1"/>
                </a:solidFill>
              </a:rPr>
              <a:t>and an </a:t>
            </a:r>
            <a:r>
              <a:rPr lang="en-US" altLang="zh-CN" sz="1500" dirty="0">
                <a:solidFill>
                  <a:schemeClr val="bg1"/>
                </a:solidFill>
              </a:rPr>
              <a:t>abandoned </a:t>
            </a:r>
            <a:r>
              <a:rPr lang="en-US" altLang="zh-CN" sz="1500" dirty="0" err="1" smtClean="0">
                <a:solidFill>
                  <a:schemeClr val="bg1"/>
                </a:solidFill>
              </a:rPr>
              <a:t>breadshop</a:t>
            </a:r>
            <a:r>
              <a:rPr lang="en-US" altLang="zh-CN" sz="1500" dirty="0" smtClean="0">
                <a:solidFill>
                  <a:schemeClr val="bg1"/>
                </a:solidFill>
              </a:rPr>
              <a:t>, he made </a:t>
            </a:r>
            <a:r>
              <a:rPr lang="en-US" altLang="zh-CN" sz="1500" dirty="0">
                <a:solidFill>
                  <a:schemeClr val="bg1"/>
                </a:solidFill>
              </a:rPr>
              <a:t>one of a kind donuts flying off the racks faster than he could bake them and things have never slowed down. </a:t>
            </a:r>
          </a:p>
          <a:p>
            <a:r>
              <a:rPr lang="en-US" altLang="zh-CN" sz="1500" dirty="0">
                <a:solidFill>
                  <a:schemeClr val="bg1"/>
                </a:solidFill>
              </a:rPr>
              <a:t> </a:t>
            </a:r>
            <a:r>
              <a:rPr lang="en-US" altLang="zh-CN" sz="1500" dirty="0" smtClean="0">
                <a:solidFill>
                  <a:schemeClr val="bg1"/>
                </a:solidFill>
              </a:rPr>
              <a:t>   Now </a:t>
            </a:r>
            <a:r>
              <a:rPr lang="en-US" altLang="zh-CN" sz="1500" dirty="0">
                <a:solidFill>
                  <a:schemeClr val="bg1"/>
                </a:solidFill>
              </a:rPr>
              <a:t>you can find that same great donut recipe plus dozens more still being made with the same love and care as when Donut Delights first opened.</a:t>
            </a:r>
            <a:endParaRPr lang="zh-CN" altLang="zh-CN" sz="15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73403" y="95920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Curlz MT" panose="04040404050702020202" pitchFamily="82" charset="0"/>
              </a:rPr>
              <a:t>the</a:t>
            </a:r>
            <a:endParaRPr lang="zh-CN" altLang="en-US" sz="2000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1197" y="5947468"/>
            <a:ext cx="9839496" cy="2115996"/>
            <a:chOff x="-11197" y="5947468"/>
            <a:chExt cx="9839496" cy="211599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672" b="6366"/>
            <a:stretch/>
          </p:blipFill>
          <p:spPr>
            <a:xfrm>
              <a:off x="-11197" y="5947468"/>
              <a:ext cx="9839496" cy="2115996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973859" y="6274246"/>
              <a:ext cx="1348306" cy="128659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1828870" y="6369718"/>
              <a:ext cx="101686" cy="19250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01462" y="6688078"/>
              <a:ext cx="92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WAW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8173694"/>
            <a:ext cx="9829800" cy="2141154"/>
            <a:chOff x="0" y="8173694"/>
            <a:chExt cx="9829800" cy="214115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" b="37450"/>
            <a:stretch/>
          </p:blipFill>
          <p:spPr>
            <a:xfrm>
              <a:off x="0" y="8173694"/>
              <a:ext cx="9829800" cy="2141154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961760" y="8467057"/>
              <a:ext cx="1348306" cy="128659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89363" y="8904953"/>
              <a:ext cx="92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NYC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>
              <a:off x="1389161" y="9494930"/>
              <a:ext cx="101686" cy="19250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2099" y="10608211"/>
            <a:ext cx="9839496" cy="2146188"/>
            <a:chOff x="12099" y="10608211"/>
            <a:chExt cx="9839496" cy="21461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5" b="36315"/>
            <a:stretch/>
          </p:blipFill>
          <p:spPr>
            <a:xfrm>
              <a:off x="12099" y="10608211"/>
              <a:ext cx="9839496" cy="2146188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1006722" y="10908648"/>
              <a:ext cx="1348306" cy="1286598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16827" y="11352301"/>
              <a:ext cx="927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</a:rPr>
                <a:t>CMI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1680875" y="11876060"/>
              <a:ext cx="7334" cy="3052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2897" y="991693"/>
            <a:ext cx="5915753" cy="4879793"/>
            <a:chOff x="12897" y="991693"/>
            <a:chExt cx="5915753" cy="48797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818"/>
            <a:stretch/>
          </p:blipFill>
          <p:spPr>
            <a:xfrm>
              <a:off x="12897" y="991693"/>
              <a:ext cx="5915752" cy="487979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641787" y="1789196"/>
              <a:ext cx="1126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2E1700"/>
                  </a:solidFill>
                </a:rPr>
                <a:t>Poland</a:t>
              </a:r>
              <a:endParaRPr lang="zh-CN" altLang="en-US" b="1" dirty="0">
                <a:solidFill>
                  <a:srgbClr val="2E17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28945" y="2471480"/>
              <a:ext cx="206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2E1700"/>
                  </a:solidFill>
                </a:rPr>
                <a:t>C-U</a:t>
              </a:r>
              <a:endParaRPr lang="zh-CN" altLang="en-US" b="1" dirty="0">
                <a:solidFill>
                  <a:srgbClr val="2E17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rot="10800000" flipV="1">
              <a:off x="1455577" y="1989209"/>
              <a:ext cx="3114367" cy="448914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BC5E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650" y="2404760"/>
              <a:ext cx="148357" cy="14835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198" y="1896496"/>
              <a:ext cx="148357" cy="14835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978429" y="2294293"/>
              <a:ext cx="2178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2E1700"/>
                  </a:solidFill>
                </a:rPr>
                <a:t>New York City</a:t>
              </a:r>
              <a:endParaRPr lang="zh-CN" altLang="en-US" b="1" dirty="0">
                <a:solidFill>
                  <a:srgbClr val="2E1700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643" y="2387701"/>
              <a:ext cx="148357" cy="14835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2898" y="4738750"/>
              <a:ext cx="59157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200" b="1" dirty="0" smtClean="0">
                  <a:solidFill>
                    <a:srgbClr val="2E1700"/>
                  </a:solidFill>
                  <a:latin typeface="Curlz MT" panose="04040404050702020202" pitchFamily="82" charset="0"/>
                </a:rPr>
                <a:t>Donut Delights’ Journey</a:t>
              </a:r>
              <a:endParaRPr lang="zh-CN" altLang="en-US" sz="4200" b="1" dirty="0">
                <a:solidFill>
                  <a:srgbClr val="2E1700"/>
                </a:solidFill>
                <a:latin typeface="Curlz MT" panose="040404040507020202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23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13533" y="515408"/>
            <a:ext cx="9829800" cy="12256475"/>
          </a:xfrm>
          <a:prstGeom prst="rect">
            <a:avLst/>
          </a:prstGeom>
          <a:solidFill>
            <a:srgbClr val="2E1700"/>
          </a:solidFill>
          <a:ln>
            <a:solidFill>
              <a:srgbClr val="2E1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0" dirty="0">
              <a:latin typeface="STLiti" panose="02010800040101010101" pitchFamily="2" charset="-122"/>
              <a:ea typeface="STLiti" panose="02010800040101010101" pitchFamily="2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12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13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1" b="3913"/>
          <a:stretch/>
        </p:blipFill>
        <p:spPr>
          <a:xfrm flipV="1">
            <a:off x="-107469" y="980461"/>
            <a:ext cx="9937269" cy="37320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53098" y="4723721"/>
            <a:ext cx="32965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STLiti" panose="02010800040101010101" pitchFamily="2" charset="-122"/>
                <a:ea typeface="STLiti" panose="02010800040101010101" pitchFamily="2" charset="-122"/>
              </a:rPr>
              <a:t>Our Menu</a:t>
            </a:r>
            <a:endParaRPr lang="zh-CN" altLang="en-US" sz="5000" dirty="0">
              <a:solidFill>
                <a:schemeClr val="bg1"/>
              </a:solidFill>
              <a:latin typeface="STLiti" panose="02010800040101010101" pitchFamily="2" charset="-122"/>
              <a:ea typeface="STLiti" panose="02010800040101010101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8177" y="5720316"/>
            <a:ext cx="3285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Fancy </a:t>
            </a:r>
            <a:r>
              <a:rPr lang="en-US" altLang="zh-CN" b="1" dirty="0" smtClean="0">
                <a:solidFill>
                  <a:schemeClr val="bg1"/>
                </a:solidFill>
              </a:rPr>
              <a:t>Donut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bow </a:t>
            </a:r>
            <a:r>
              <a:rPr lang="en-US" altLang="zh-CN" dirty="0">
                <a:solidFill>
                  <a:schemeClr val="bg1"/>
                </a:solidFill>
              </a:rPr>
              <a:t>tie, éclair, apple turnover, fancy coffee roll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74" y="7464228"/>
            <a:ext cx="3737296" cy="25014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19535" y="7733391"/>
            <a:ext cx="4910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Top sellers: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Pistachio Pinwheels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Boston Cream delights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Chocolate confetti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Marshmallow Mayhems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French twists</a:t>
            </a:r>
            <a:endParaRPr lang="zh-CN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Bulls Horns</a:t>
            </a:r>
            <a:endParaRPr lang="zh-CN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7" b="6584"/>
          <a:stretch/>
        </p:blipFill>
        <p:spPr>
          <a:xfrm>
            <a:off x="1158005" y="5465405"/>
            <a:ext cx="3761142" cy="19705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15" y="9978998"/>
            <a:ext cx="3699714" cy="246795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37522" y="10227980"/>
            <a:ext cx="3285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Regular Donut 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chocolate </a:t>
            </a:r>
            <a:r>
              <a:rPr lang="en-US" altLang="zh-CN" dirty="0">
                <a:solidFill>
                  <a:schemeClr val="bg1"/>
                </a:solidFill>
              </a:rPr>
              <a:t>frosted, vanilla frosted, </a:t>
            </a:r>
            <a:r>
              <a:rPr lang="en-US" altLang="zh-CN" dirty="0" err="1">
                <a:solidFill>
                  <a:schemeClr val="bg1"/>
                </a:solidFill>
              </a:rPr>
              <a:t>boston</a:t>
            </a:r>
            <a:r>
              <a:rPr lang="en-US" altLang="zh-CN" dirty="0">
                <a:solidFill>
                  <a:schemeClr val="bg1"/>
                </a:solidFill>
              </a:rPr>
              <a:t> cream, jelly filled, cream filled, glazed, chocolate glazed, marble twist, sugar raised, plain donut, plain cruller, honey wheat, jelly puff, cream puff, coffee roll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38254" y="1007976"/>
            <a:ext cx="9829800" cy="12353181"/>
          </a:xfrm>
          <a:prstGeom prst="rect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 dirty="0"/>
          </a:p>
        </p:txBody>
      </p:sp>
      <p:grpSp>
        <p:nvGrpSpPr>
          <p:cNvPr id="4" name="Group 3"/>
          <p:cNvGrpSpPr/>
          <p:nvPr/>
        </p:nvGrpSpPr>
        <p:grpSpPr>
          <a:xfrm>
            <a:off x="-39771" y="8254900"/>
            <a:ext cx="9831317" cy="4343400"/>
            <a:chOff x="-39771" y="8254900"/>
            <a:chExt cx="9831317" cy="43434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8" b="93"/>
            <a:stretch/>
          </p:blipFill>
          <p:spPr>
            <a:xfrm>
              <a:off x="-39771" y="8254900"/>
              <a:ext cx="9831317" cy="4343400"/>
            </a:xfrm>
            <a:prstGeom prst="rect">
              <a:avLst/>
            </a:prstGeom>
          </p:spPr>
        </p:pic>
        <p:sp>
          <p:nvSpPr>
            <p:cNvPr id="33" name="Oval 32"/>
            <p:cNvSpPr/>
            <p:nvPr/>
          </p:nvSpPr>
          <p:spPr>
            <a:xfrm>
              <a:off x="8094660" y="10060838"/>
              <a:ext cx="136478" cy="145741"/>
            </a:xfrm>
            <a:prstGeom prst="ellipse">
              <a:avLst/>
            </a:prstGeom>
            <a:solidFill>
              <a:srgbClr val="BC5E00"/>
            </a:solidFill>
            <a:ln>
              <a:solidFill>
                <a:srgbClr val="BC5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10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85003" y="5792439"/>
            <a:ext cx="92456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bg1"/>
                </a:solidFill>
              </a:rPr>
              <a:t>Subscribe to our newsletter for the latest on our seasonal offerings and special </a:t>
            </a:r>
            <a:r>
              <a:rPr lang="en-US" altLang="zh-CN" sz="2000" b="1" i="1" dirty="0" smtClean="0">
                <a:solidFill>
                  <a:schemeClr val="bg1"/>
                </a:solidFill>
              </a:rPr>
              <a:t>events!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5733"/>
          <a:stretch/>
        </p:blipFill>
        <p:spPr>
          <a:xfrm>
            <a:off x="-39771" y="1000760"/>
            <a:ext cx="9895164" cy="4697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1163121" y="6185176"/>
            <a:ext cx="1849923" cy="1849923"/>
          </a:xfrm>
          <a:prstGeom prst="ellipse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56469" y="6354693"/>
            <a:ext cx="4505644" cy="755445"/>
          </a:xfrm>
          <a:prstGeom prst="rect">
            <a:avLst/>
          </a:prstGeom>
          <a:ln>
            <a:solidFill>
              <a:srgbClr val="BC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4556469" y="7301044"/>
            <a:ext cx="4505644" cy="680907"/>
          </a:xfrm>
          <a:prstGeom prst="rect">
            <a:avLst/>
          </a:prstGeom>
          <a:ln>
            <a:solidFill>
              <a:srgbClr val="BC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1059359" y="9681037"/>
            <a:ext cx="4947601" cy="3041098"/>
          </a:xfrm>
          <a:prstGeom prst="rect">
            <a:avLst/>
          </a:prstGeom>
          <a:solidFill>
            <a:srgbClr val="BC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latin typeface="+mj-lt"/>
              </a:rPr>
              <a:t>Address:</a:t>
            </a:r>
          </a:p>
          <a:p>
            <a:r>
              <a:rPr lang="en-US" altLang="zh-CN" sz="2100" dirty="0">
                <a:latin typeface="+mj-lt"/>
              </a:rPr>
              <a:t>	Donut Delights</a:t>
            </a:r>
            <a:endParaRPr lang="zh-CN" altLang="zh-CN" sz="2100" dirty="0">
              <a:latin typeface="+mj-lt"/>
            </a:endParaRPr>
          </a:p>
          <a:p>
            <a:r>
              <a:rPr lang="en-US" altLang="zh-CN" sz="2100" dirty="0">
                <a:latin typeface="+mj-lt"/>
              </a:rPr>
              <a:t>	2112 main street Urbana , </a:t>
            </a:r>
            <a:endParaRPr lang="en-US" altLang="zh-CN" sz="2100" dirty="0" smtClean="0">
              <a:latin typeface="+mj-lt"/>
            </a:endParaRPr>
          </a:p>
          <a:p>
            <a:r>
              <a:rPr lang="en-US" altLang="zh-CN" sz="2100" dirty="0" smtClean="0">
                <a:latin typeface="+mj-lt"/>
              </a:rPr>
              <a:t>	Illinois 61801</a:t>
            </a:r>
          </a:p>
          <a:p>
            <a:r>
              <a:rPr lang="en-US" altLang="zh-CN" sz="2100" dirty="0">
                <a:latin typeface="+mj-lt"/>
              </a:rPr>
              <a:t>	(217)-555- 1234</a:t>
            </a:r>
            <a:endParaRPr lang="zh-CN" altLang="zh-CN" sz="2100" dirty="0">
              <a:latin typeface="+mj-lt"/>
            </a:endParaRPr>
          </a:p>
          <a:p>
            <a:r>
              <a:rPr lang="en-US" altLang="zh-CN" sz="2100" dirty="0">
                <a:latin typeface="+mj-lt"/>
              </a:rPr>
              <a:t>E</a:t>
            </a:r>
            <a:r>
              <a:rPr lang="en-US" altLang="zh-CN" sz="2100" dirty="0" smtClean="0">
                <a:latin typeface="+mj-lt"/>
              </a:rPr>
              <a:t>mail</a:t>
            </a:r>
            <a:r>
              <a:rPr lang="en-US" altLang="zh-CN" sz="2100" dirty="0">
                <a:latin typeface="+mj-lt"/>
              </a:rPr>
              <a:t>: </a:t>
            </a:r>
            <a:r>
              <a:rPr lang="en-US" altLang="zh-CN" sz="2100" dirty="0" smtClean="0">
                <a:latin typeface="+mj-lt"/>
              </a:rPr>
              <a:t>	contact@donutdelights.com</a:t>
            </a:r>
            <a:endParaRPr lang="en-US" altLang="zh-CN" sz="2100" b="1" dirty="0" smtClean="0">
              <a:ln w="10160">
                <a:solidFill>
                  <a:srgbClr val="BC5E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lt"/>
            </a:endParaRPr>
          </a:p>
          <a:p>
            <a:pPr algn="ctr"/>
            <a:endParaRPr lang="en-US" altLang="zh-CN" sz="1451" dirty="0" smtClean="0"/>
          </a:p>
          <a:p>
            <a:pPr algn="ctr"/>
            <a:endParaRPr lang="en-US" altLang="zh-CN" sz="1451" dirty="0"/>
          </a:p>
          <a:p>
            <a:pPr algn="ctr"/>
            <a:endParaRPr lang="en-US" altLang="zh-CN" sz="1451" dirty="0" smtClean="0"/>
          </a:p>
          <a:p>
            <a:pPr algn="ctr"/>
            <a:endParaRPr lang="zh-CN" altLang="en-US" sz="1451" dirty="0"/>
          </a:p>
        </p:txBody>
      </p:sp>
      <p:sp>
        <p:nvSpPr>
          <p:cNvPr id="2" name="Rectangle 1"/>
          <p:cNvSpPr/>
          <p:nvPr/>
        </p:nvSpPr>
        <p:spPr>
          <a:xfrm>
            <a:off x="6006960" y="4869109"/>
            <a:ext cx="31761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BC5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Visit Us!</a:t>
            </a:r>
            <a:endParaRPr lang="zh-CN" altLang="en-US" sz="5400" b="0" cap="none" spc="0" dirty="0">
              <a:ln w="0"/>
              <a:solidFill>
                <a:srgbClr val="BC5E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56469" y="6352448"/>
            <a:ext cx="4505644" cy="741383"/>
          </a:xfrm>
          <a:prstGeom prst="rect">
            <a:avLst/>
          </a:prstGeom>
          <a:solidFill>
            <a:schemeClr val="bg1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solidFill>
                  <a:srgbClr val="BC5E00"/>
                </a:solidFill>
              </a:rPr>
              <a:t>Email: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56469" y="7272283"/>
            <a:ext cx="4505644" cy="709668"/>
          </a:xfrm>
          <a:prstGeom prst="rect">
            <a:avLst/>
          </a:prstGeom>
          <a:solidFill>
            <a:schemeClr val="bg1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solidFill>
                  <a:srgbClr val="BC5E00"/>
                </a:solidFill>
              </a:rPr>
              <a:t>Comments: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27"/>
          <a:stretch/>
        </p:blipFill>
        <p:spPr>
          <a:xfrm>
            <a:off x="1653497" y="11882492"/>
            <a:ext cx="814863" cy="7158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2639" y="11894524"/>
            <a:ext cx="632349" cy="63234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774" y="11860805"/>
            <a:ext cx="754302" cy="7543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3"/>
          <a:stretch/>
        </p:blipFill>
        <p:spPr>
          <a:xfrm>
            <a:off x="2621030" y="11868540"/>
            <a:ext cx="827891" cy="7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38254" y="1007976"/>
            <a:ext cx="9829800" cy="11411487"/>
          </a:xfrm>
          <a:prstGeom prst="rect">
            <a:avLst/>
          </a:prstGeom>
          <a:solidFill>
            <a:srgbClr val="BC5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51" dirty="0"/>
          </a:p>
        </p:txBody>
      </p:sp>
      <p:grpSp>
        <p:nvGrpSpPr>
          <p:cNvPr id="9" name="Group 8"/>
          <p:cNvGrpSpPr/>
          <p:nvPr/>
        </p:nvGrpSpPr>
        <p:grpSpPr>
          <a:xfrm>
            <a:off x="-13534" y="520084"/>
            <a:ext cx="9829801" cy="493998"/>
            <a:chOff x="-25566" y="520084"/>
            <a:chExt cx="9829801" cy="493998"/>
          </a:xfrm>
        </p:grpSpPr>
        <p:sp>
          <p:nvSpPr>
            <p:cNvPr id="10" name="Rectangle 5"/>
            <p:cNvSpPr/>
            <p:nvPr/>
          </p:nvSpPr>
          <p:spPr>
            <a:xfrm>
              <a:off x="5801630" y="520886"/>
              <a:ext cx="4002605" cy="459575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0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0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66978 w 4996277"/>
                <a:gd name="connsiteY0" fmla="*/ 15903 h 570016"/>
                <a:gd name="connsiteX1" fmla="*/ 4996277 w 4996277"/>
                <a:gd name="connsiteY1" fmla="*/ 0 h 570016"/>
                <a:gd name="connsiteX2" fmla="*/ 4996277 w 4996277"/>
                <a:gd name="connsiteY2" fmla="*/ 570016 h 570016"/>
                <a:gd name="connsiteX3" fmla="*/ 0 w 4996277"/>
                <a:gd name="connsiteY3" fmla="*/ 562065 h 570016"/>
                <a:gd name="connsiteX4" fmla="*/ 166978 w 4996277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  <a:gd name="connsiteX0" fmla="*/ 135172 w 4964471"/>
                <a:gd name="connsiteY0" fmla="*/ 15903 h 570016"/>
                <a:gd name="connsiteX1" fmla="*/ 4964471 w 4964471"/>
                <a:gd name="connsiteY1" fmla="*/ 0 h 570016"/>
                <a:gd name="connsiteX2" fmla="*/ 4964471 w 4964471"/>
                <a:gd name="connsiteY2" fmla="*/ 570016 h 570016"/>
                <a:gd name="connsiteX3" fmla="*/ 0 w 4964471"/>
                <a:gd name="connsiteY3" fmla="*/ 562065 h 570016"/>
                <a:gd name="connsiteX4" fmla="*/ 135172 w 4964471"/>
                <a:gd name="connsiteY4" fmla="*/ 15903 h 57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4471" h="570016">
                  <a:moveTo>
                    <a:pt x="135172" y="15903"/>
                  </a:moveTo>
                  <a:lnTo>
                    <a:pt x="4964471" y="0"/>
                  </a:lnTo>
                  <a:lnTo>
                    <a:pt x="4964471" y="570016"/>
                  </a:lnTo>
                  <a:lnTo>
                    <a:pt x="0" y="562065"/>
                  </a:lnTo>
                  <a:cubicBezTo>
                    <a:pt x="79513" y="382661"/>
                    <a:pt x="127221" y="235063"/>
                    <a:pt x="135172" y="15903"/>
                  </a:cubicBezTo>
                  <a:close/>
                </a:path>
              </a:pathLst>
            </a:custGeom>
            <a:solidFill>
              <a:srgbClr val="2E1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sp>
          <p:nvSpPr>
            <p:cNvPr id="11" name="Rectangle 6"/>
            <p:cNvSpPr/>
            <p:nvPr/>
          </p:nvSpPr>
          <p:spPr>
            <a:xfrm>
              <a:off x="-25566" y="520084"/>
              <a:ext cx="3998774" cy="481888"/>
            </a:xfrm>
            <a:custGeom>
              <a:avLst/>
              <a:gdLst>
                <a:gd name="connsiteX0" fmla="*/ 0 w 4829299"/>
                <a:gd name="connsiteY0" fmla="*/ 0 h 570016"/>
                <a:gd name="connsiteX1" fmla="*/ 4829299 w 4829299"/>
                <a:gd name="connsiteY1" fmla="*/ 0 h 570016"/>
                <a:gd name="connsiteX2" fmla="*/ 4829299 w 4829299"/>
                <a:gd name="connsiteY2" fmla="*/ 570016 h 570016"/>
                <a:gd name="connsiteX3" fmla="*/ 0 w 4829299"/>
                <a:gd name="connsiteY3" fmla="*/ 570016 h 570016"/>
                <a:gd name="connsiteX4" fmla="*/ 0 w 4829299"/>
                <a:gd name="connsiteY4" fmla="*/ 0 h 570016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59927"/>
                <a:gd name="connsiteY0" fmla="*/ 0 h 581891"/>
                <a:gd name="connsiteX1" fmla="*/ 4829299 w 4959927"/>
                <a:gd name="connsiteY1" fmla="*/ 0 h 581891"/>
                <a:gd name="connsiteX2" fmla="*/ 4959927 w 4959927"/>
                <a:gd name="connsiteY2" fmla="*/ 581891 h 581891"/>
                <a:gd name="connsiteX3" fmla="*/ 0 w 4959927"/>
                <a:gd name="connsiteY3" fmla="*/ 570016 h 581891"/>
                <a:gd name="connsiteX4" fmla="*/ 0 w 4959927"/>
                <a:gd name="connsiteY4" fmla="*/ 0 h 581891"/>
                <a:gd name="connsiteX0" fmla="*/ 0 w 4995553"/>
                <a:gd name="connsiteY0" fmla="*/ 0 h 593766"/>
                <a:gd name="connsiteX1" fmla="*/ 4829299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4995553"/>
                <a:gd name="connsiteY0" fmla="*/ 0 h 593766"/>
                <a:gd name="connsiteX1" fmla="*/ 4876800 w 4995553"/>
                <a:gd name="connsiteY1" fmla="*/ 0 h 593766"/>
                <a:gd name="connsiteX2" fmla="*/ 4995553 w 4995553"/>
                <a:gd name="connsiteY2" fmla="*/ 593766 h 593766"/>
                <a:gd name="connsiteX3" fmla="*/ 0 w 4995553"/>
                <a:gd name="connsiteY3" fmla="*/ 570016 h 593766"/>
                <a:gd name="connsiteX4" fmla="*/ 0 w 4995553"/>
                <a:gd name="connsiteY4" fmla="*/ 0 h 593766"/>
                <a:gd name="connsiteX0" fmla="*/ 0 w 5043054"/>
                <a:gd name="connsiteY0" fmla="*/ 0 h 581890"/>
                <a:gd name="connsiteX1" fmla="*/ 4876800 w 5043054"/>
                <a:gd name="connsiteY1" fmla="*/ 0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43054"/>
                <a:gd name="connsiteY0" fmla="*/ 0 h 581890"/>
                <a:gd name="connsiteX1" fmla="*/ 4864925 w 5043054"/>
                <a:gd name="connsiteY1" fmla="*/ 11875 h 581890"/>
                <a:gd name="connsiteX2" fmla="*/ 5043054 w 5043054"/>
                <a:gd name="connsiteY2" fmla="*/ 581890 h 581890"/>
                <a:gd name="connsiteX3" fmla="*/ 0 w 5043054"/>
                <a:gd name="connsiteY3" fmla="*/ 570016 h 581890"/>
                <a:gd name="connsiteX4" fmla="*/ 0 w 5043054"/>
                <a:gd name="connsiteY4" fmla="*/ 0 h 581890"/>
                <a:gd name="connsiteX0" fmla="*/ 0 w 5007428"/>
                <a:gd name="connsiteY0" fmla="*/ 0 h 605641"/>
                <a:gd name="connsiteX1" fmla="*/ 4864925 w 5007428"/>
                <a:gd name="connsiteY1" fmla="*/ 11875 h 605641"/>
                <a:gd name="connsiteX2" fmla="*/ 5007428 w 5007428"/>
                <a:gd name="connsiteY2" fmla="*/ 605641 h 605641"/>
                <a:gd name="connsiteX3" fmla="*/ 0 w 5007428"/>
                <a:gd name="connsiteY3" fmla="*/ 570016 h 605641"/>
                <a:gd name="connsiteX4" fmla="*/ 0 w 5007428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6492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5023330"/>
                <a:gd name="connsiteY0" fmla="*/ 0 h 605641"/>
                <a:gd name="connsiteX1" fmla="*/ 4809265 w 5023330"/>
                <a:gd name="connsiteY1" fmla="*/ 11875 h 605641"/>
                <a:gd name="connsiteX2" fmla="*/ 5023330 w 5023330"/>
                <a:gd name="connsiteY2" fmla="*/ 605641 h 605641"/>
                <a:gd name="connsiteX3" fmla="*/ 0 w 5023330"/>
                <a:gd name="connsiteY3" fmla="*/ 570016 h 605641"/>
                <a:gd name="connsiteX4" fmla="*/ 0 w 5023330"/>
                <a:gd name="connsiteY4" fmla="*/ 0 h 605641"/>
                <a:gd name="connsiteX0" fmla="*/ 0 w 4943817"/>
                <a:gd name="connsiteY0" fmla="*/ 0 h 597690"/>
                <a:gd name="connsiteX1" fmla="*/ 4809265 w 4943817"/>
                <a:gd name="connsiteY1" fmla="*/ 11875 h 597690"/>
                <a:gd name="connsiteX2" fmla="*/ 4943817 w 4943817"/>
                <a:gd name="connsiteY2" fmla="*/ 597690 h 597690"/>
                <a:gd name="connsiteX3" fmla="*/ 0 w 4943817"/>
                <a:gd name="connsiteY3" fmla="*/ 570016 h 597690"/>
                <a:gd name="connsiteX4" fmla="*/ 0 w 4943817"/>
                <a:gd name="connsiteY4" fmla="*/ 0 h 597690"/>
                <a:gd name="connsiteX0" fmla="*/ 0 w 4959720"/>
                <a:gd name="connsiteY0" fmla="*/ 0 h 597690"/>
                <a:gd name="connsiteX1" fmla="*/ 4809265 w 4959720"/>
                <a:gd name="connsiteY1" fmla="*/ 11875 h 597690"/>
                <a:gd name="connsiteX2" fmla="*/ 4959720 w 4959720"/>
                <a:gd name="connsiteY2" fmla="*/ 597690 h 597690"/>
                <a:gd name="connsiteX3" fmla="*/ 0 w 4959720"/>
                <a:gd name="connsiteY3" fmla="*/ 570016 h 597690"/>
                <a:gd name="connsiteX4" fmla="*/ 0 w 4959720"/>
                <a:gd name="connsiteY4" fmla="*/ 0 h 59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9720" h="597690">
                  <a:moveTo>
                    <a:pt x="0" y="0"/>
                  </a:moveTo>
                  <a:lnTo>
                    <a:pt x="4809265" y="11875"/>
                  </a:lnTo>
                  <a:cubicBezTo>
                    <a:pt x="4840934" y="324592"/>
                    <a:pt x="4888606" y="474875"/>
                    <a:pt x="4959720" y="597690"/>
                  </a:cubicBezTo>
                  <a:lnTo>
                    <a:pt x="0" y="570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5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51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929" y="532118"/>
              <a:ext cx="459575" cy="459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264" y="552420"/>
              <a:ext cx="459575" cy="4595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238" y="535689"/>
              <a:ext cx="459575" cy="4595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87" y="535689"/>
              <a:ext cx="459575" cy="45957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65504" y="552417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Home           About Us</a:t>
              </a:r>
              <a:endParaRPr lang="en-US" altLang="zh-CN" sz="2400" b="1" dirty="0">
                <a:ln/>
                <a:solidFill>
                  <a:srgbClr val="FFD941"/>
                </a:solidFill>
                <a:latin typeface="Brush Script MT" panose="03060802040406070304" pitchFamily="66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59786" y="548402"/>
              <a:ext cx="2845684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en-US" altLang="zh-CN" sz="2400" b="1" dirty="0" smtClean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Menu          Contact </a:t>
              </a:r>
              <a:r>
                <a:rPr lang="en-US" altLang="zh-CN" sz="2400" b="1" dirty="0">
                  <a:ln/>
                  <a:solidFill>
                    <a:srgbClr val="FFD941"/>
                  </a:solidFill>
                  <a:latin typeface="Brush Script MT" panose="03060802040406070304" pitchFamily="66" charset="0"/>
                </a:rPr>
                <a:t>Us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85003" y="4630902"/>
            <a:ext cx="92456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i="1" dirty="0">
                <a:solidFill>
                  <a:schemeClr val="bg1"/>
                </a:solidFill>
              </a:rPr>
              <a:t>Subscribe to our newsletter for the latest on our seasonal offerings and special </a:t>
            </a:r>
            <a:r>
              <a:rPr lang="en-US" altLang="zh-CN" sz="2000" b="1" i="1" dirty="0" smtClean="0">
                <a:solidFill>
                  <a:schemeClr val="bg1"/>
                </a:solidFill>
              </a:rPr>
              <a:t>events!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b="15733"/>
          <a:stretch/>
        </p:blipFill>
        <p:spPr>
          <a:xfrm>
            <a:off x="-39771" y="1000760"/>
            <a:ext cx="9895164" cy="348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-202437"/>
            <a:ext cx="4415431" cy="220771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56469" y="6354693"/>
            <a:ext cx="4505644" cy="755445"/>
          </a:xfrm>
          <a:prstGeom prst="rect">
            <a:avLst/>
          </a:prstGeom>
          <a:ln>
            <a:solidFill>
              <a:srgbClr val="BC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4556469" y="7301044"/>
            <a:ext cx="4505644" cy="680907"/>
          </a:xfrm>
          <a:prstGeom prst="rect">
            <a:avLst/>
          </a:prstGeom>
          <a:ln>
            <a:solidFill>
              <a:srgbClr val="BC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" b="93"/>
          <a:stretch/>
        </p:blipFill>
        <p:spPr>
          <a:xfrm>
            <a:off x="-39771" y="9420726"/>
            <a:ext cx="9831317" cy="317757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59360" y="10591393"/>
            <a:ext cx="4294694" cy="1988070"/>
          </a:xfrm>
          <a:prstGeom prst="rect">
            <a:avLst/>
          </a:prstGeom>
          <a:solidFill>
            <a:srgbClr val="BC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100" dirty="0">
                <a:latin typeface="+mj-lt"/>
              </a:rPr>
              <a:t>Address:</a:t>
            </a:r>
          </a:p>
          <a:p>
            <a:r>
              <a:rPr lang="en-US" altLang="zh-CN" sz="2100" dirty="0">
                <a:latin typeface="+mj-lt"/>
              </a:rPr>
              <a:t>	Donut Delights</a:t>
            </a:r>
            <a:endParaRPr lang="zh-CN" altLang="zh-CN" sz="2100" dirty="0">
              <a:latin typeface="+mj-lt"/>
            </a:endParaRPr>
          </a:p>
          <a:p>
            <a:r>
              <a:rPr lang="en-US" altLang="zh-CN" sz="2100" dirty="0">
                <a:latin typeface="+mj-lt"/>
              </a:rPr>
              <a:t>	2112 main street Urbana , </a:t>
            </a:r>
            <a:endParaRPr lang="en-US" altLang="zh-CN" sz="2100" dirty="0" smtClean="0">
              <a:latin typeface="+mj-lt"/>
            </a:endParaRPr>
          </a:p>
          <a:p>
            <a:r>
              <a:rPr lang="en-US" altLang="zh-CN" sz="2100" dirty="0" smtClean="0">
                <a:latin typeface="+mj-lt"/>
              </a:rPr>
              <a:t>	Illinois 61801</a:t>
            </a:r>
          </a:p>
          <a:p>
            <a:r>
              <a:rPr lang="en-US" altLang="zh-CN" sz="2100" dirty="0">
                <a:latin typeface="+mj-lt"/>
              </a:rPr>
              <a:t>	(217)-555- 1234</a:t>
            </a:r>
            <a:endParaRPr lang="zh-CN" altLang="zh-CN" sz="2100" dirty="0">
              <a:latin typeface="+mj-lt"/>
            </a:endParaRPr>
          </a:p>
          <a:p>
            <a:r>
              <a:rPr lang="en-US" altLang="zh-CN" sz="2100" dirty="0">
                <a:latin typeface="+mj-lt"/>
              </a:rPr>
              <a:t>E</a:t>
            </a:r>
            <a:r>
              <a:rPr lang="en-US" altLang="zh-CN" sz="2100" dirty="0" smtClean="0">
                <a:latin typeface="+mj-lt"/>
              </a:rPr>
              <a:t>mail</a:t>
            </a:r>
            <a:r>
              <a:rPr lang="en-US" altLang="zh-CN" sz="2100" dirty="0">
                <a:latin typeface="+mj-lt"/>
              </a:rPr>
              <a:t>: </a:t>
            </a:r>
            <a:r>
              <a:rPr lang="en-US" altLang="zh-CN" sz="2100" dirty="0" smtClean="0">
                <a:latin typeface="+mj-lt"/>
              </a:rPr>
              <a:t>	contact@donutdelights.com</a:t>
            </a:r>
            <a:endParaRPr lang="en-US" altLang="zh-CN" sz="1451" dirty="0" smtClean="0"/>
          </a:p>
          <a:p>
            <a:pPr algn="ctr"/>
            <a:endParaRPr lang="zh-CN" altLang="en-US" sz="1451" dirty="0"/>
          </a:p>
        </p:txBody>
      </p:sp>
      <p:sp>
        <p:nvSpPr>
          <p:cNvPr id="2" name="Rectangle 1"/>
          <p:cNvSpPr/>
          <p:nvPr/>
        </p:nvSpPr>
        <p:spPr>
          <a:xfrm>
            <a:off x="6006960" y="3255606"/>
            <a:ext cx="31761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rgbClr val="BC5E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Visit Us!</a:t>
            </a:r>
            <a:endParaRPr lang="zh-CN" altLang="en-US" sz="5400" b="0" cap="none" spc="0" dirty="0">
              <a:ln w="0"/>
              <a:solidFill>
                <a:srgbClr val="BC5E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56469" y="6352448"/>
            <a:ext cx="4505644" cy="741383"/>
          </a:xfrm>
          <a:prstGeom prst="rect">
            <a:avLst/>
          </a:prstGeom>
          <a:solidFill>
            <a:schemeClr val="bg1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solidFill>
                  <a:srgbClr val="BC5E00"/>
                </a:solidFill>
              </a:rPr>
              <a:t>Email: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56469" y="7272283"/>
            <a:ext cx="4505644" cy="709668"/>
          </a:xfrm>
          <a:prstGeom prst="rect">
            <a:avLst/>
          </a:prstGeom>
          <a:solidFill>
            <a:schemeClr val="bg1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solidFill>
                  <a:srgbClr val="BC5E00"/>
                </a:solidFill>
              </a:rPr>
              <a:t>Name: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094660" y="10060838"/>
            <a:ext cx="136478" cy="145741"/>
          </a:xfrm>
          <a:prstGeom prst="ellipse">
            <a:avLst/>
          </a:prstGeom>
          <a:solidFill>
            <a:srgbClr val="BC5E00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55" y="12740191"/>
            <a:ext cx="933531" cy="86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378" y="12751762"/>
            <a:ext cx="870772" cy="8707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60" y="12849315"/>
            <a:ext cx="664858" cy="6648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39" y="12740191"/>
            <a:ext cx="948405" cy="8621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/>
          <a:srcRect l="-72" t="12522" r="59015" b="25014"/>
          <a:stretch/>
        </p:blipFill>
        <p:spPr>
          <a:xfrm>
            <a:off x="401230" y="6357657"/>
            <a:ext cx="3168588" cy="256912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556469" y="8054783"/>
            <a:ext cx="4505644" cy="755445"/>
          </a:xfrm>
          <a:prstGeom prst="rect">
            <a:avLst/>
          </a:prstGeom>
          <a:ln>
            <a:solidFill>
              <a:srgbClr val="BC5E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30"/>
          <p:cNvSpPr/>
          <p:nvPr/>
        </p:nvSpPr>
        <p:spPr>
          <a:xfrm>
            <a:off x="4556469" y="8052538"/>
            <a:ext cx="4505644" cy="741383"/>
          </a:xfrm>
          <a:prstGeom prst="rect">
            <a:avLst/>
          </a:prstGeom>
          <a:solidFill>
            <a:schemeClr val="bg1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700" dirty="0" smtClean="0">
                <a:solidFill>
                  <a:srgbClr val="BC5E00"/>
                </a:solidFill>
              </a:rPr>
              <a:t>Comments: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644845" y="8676280"/>
            <a:ext cx="2565779" cy="709668"/>
          </a:xfrm>
          <a:prstGeom prst="rect">
            <a:avLst/>
          </a:prstGeom>
          <a:solidFill>
            <a:srgbClr val="2E1700"/>
          </a:solidFill>
          <a:ln>
            <a:solidFill>
              <a:srgbClr val="BC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700" dirty="0" smtClean="0">
                <a:solidFill>
                  <a:srgbClr val="BC5E00"/>
                </a:solidFill>
              </a:rPr>
              <a:t>Submit</a:t>
            </a:r>
            <a:endParaRPr lang="en-US" altLang="zh-CN" sz="2700" dirty="0">
              <a:solidFill>
                <a:srgbClr val="BC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6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567</Words>
  <Application>Microsoft Office PowerPoint</Application>
  <PresentationFormat>Custom</PresentationFormat>
  <Paragraphs>80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宋体</vt:lpstr>
      <vt:lpstr>STLiti</vt:lpstr>
      <vt:lpstr>Yu Gothic UI Semilight</vt:lpstr>
      <vt:lpstr>Arial</vt:lpstr>
      <vt:lpstr>Berlin Sans FB Demi</vt:lpstr>
      <vt:lpstr>Brush Script MT</vt:lpstr>
      <vt:lpstr>Calibri</vt:lpstr>
      <vt:lpstr>Calibri Light</vt:lpstr>
      <vt:lpstr>Cooper Black</vt:lpstr>
      <vt:lpstr>Curlz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Yongtao Li</dc:creator>
  <cp:lastModifiedBy>Yongtao Li</cp:lastModifiedBy>
  <cp:revision>85</cp:revision>
  <dcterms:created xsi:type="dcterms:W3CDTF">2016-10-24T04:45:25Z</dcterms:created>
  <dcterms:modified xsi:type="dcterms:W3CDTF">2016-12-06T06:26:40Z</dcterms:modified>
</cp:coreProperties>
</file>